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707" r:id="rId2"/>
  </p:sldMasterIdLst>
  <p:notesMasterIdLst>
    <p:notesMasterId r:id="rId9"/>
  </p:notesMasterIdLst>
  <p:sldIdLst>
    <p:sldId id="374" r:id="rId3"/>
    <p:sldId id="375" r:id="rId4"/>
    <p:sldId id="376" r:id="rId5"/>
    <p:sldId id="377" r:id="rId6"/>
    <p:sldId id="378" r:id="rId7"/>
    <p:sldId id="379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2" roundtripDataSignature="AMtx7miq266gEMAq7pIoRZKTZEGN9RUu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3942"/>
    <a:srgbClr val="3333CC"/>
    <a:srgbClr val="A50021"/>
    <a:srgbClr val="FFCC00"/>
    <a:srgbClr val="AA0AB6"/>
    <a:srgbClr val="A617A9"/>
    <a:srgbClr val="BC149C"/>
    <a:srgbClr val="CC00CC"/>
    <a:srgbClr val="0099FF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632" autoAdjust="0"/>
    <p:restoredTop sz="96433" autoAdjust="0"/>
  </p:normalViewPr>
  <p:slideViewPr>
    <p:cSldViewPr snapToGrid="0">
      <p:cViewPr>
        <p:scale>
          <a:sx n="75" d="100"/>
          <a:sy n="75" d="100"/>
        </p:scale>
        <p:origin x="-14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7" d="100"/>
        <a:sy n="57" d="100"/>
      </p:scale>
      <p:origin x="0" y="-139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33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32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36" Type="http://schemas.openxmlformats.org/officeDocument/2006/relationships/tableStyles" Target="tableStyles.xml"/><Relationship Id="rId5" Type="http://schemas.openxmlformats.org/officeDocument/2006/relationships/slide" Target="slides/slide3.xml"/><Relationship Id="rId135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3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9430532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0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10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0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10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734F2-47C7-4AA3-B63C-57C971204EDE}" type="datetimeFigureOut">
              <a:rPr lang="zh-TW" altLang="en-US"/>
              <a:pPr>
                <a:defRPr/>
              </a:pPr>
              <a:t>2025/7/4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41EAB-19FB-43B9-A873-CF4D113C802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214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D21EE-44A8-4BAE-A297-4B464CA282A1}" type="datetimeFigureOut">
              <a:rPr lang="zh-TW" altLang="en-US"/>
              <a:pPr>
                <a:defRPr/>
              </a:pPr>
              <a:t>2025/7/4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FAB4A-46CF-498A-A8B0-E913CEA7EA1A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1607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E8CE1-7A6A-492E-B63D-73AB60AA9890}" type="datetimeFigureOut">
              <a:rPr lang="zh-TW" altLang="en-US"/>
              <a:pPr>
                <a:defRPr/>
              </a:pPr>
              <a:t>2025/7/4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78F69-51BC-4D84-AB81-9E60694492D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54721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D9DCA-455A-4279-9E72-44CB96975256}" type="datetimeFigureOut">
              <a:rPr lang="zh-TW" altLang="en-US"/>
              <a:pPr>
                <a:defRPr/>
              </a:pPr>
              <a:t>2025/7/4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B525D-3712-45A1-B08B-D689FE5B0B8E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77021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7A767-2194-4A89-9D82-3CB1E2DE1992}" type="datetimeFigureOut">
              <a:rPr lang="zh-TW" altLang="en-US"/>
              <a:pPr>
                <a:defRPr/>
              </a:pPr>
              <a:t>2025/7/4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20119-4A19-4E7B-9650-617A17BF483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53052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A0D39-3033-4B9A-B96A-66B8DABF3E6C}" type="datetimeFigureOut">
              <a:rPr lang="zh-TW" altLang="en-US"/>
              <a:pPr>
                <a:defRPr/>
              </a:pPr>
              <a:t>2025/7/4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48D22-E415-4859-9008-F78B4CC536B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2991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0AAF2-BA08-485C-A435-409DAF45C23F}" type="datetimeFigureOut">
              <a:rPr lang="zh-TW" altLang="en-US"/>
              <a:pPr>
                <a:defRPr/>
              </a:pPr>
              <a:t>2025/7/4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BDE09-9028-44CF-866C-6FB59F220EA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0232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1"/>
          <p:cNvSpPr txBox="1">
            <a:spLocks noGrp="1"/>
          </p:cNvSpPr>
          <p:nvPr>
            <p:ph type="title"/>
          </p:nvPr>
        </p:nvSpPr>
        <p:spPr>
          <a:xfrm>
            <a:off x="840330" y="457200"/>
            <a:ext cx="393276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1"/>
          <p:cNvSpPr txBox="1">
            <a:spLocks noGrp="1"/>
          </p:cNvSpPr>
          <p:nvPr>
            <p:ph type="body" idx="1"/>
          </p:nvPr>
        </p:nvSpPr>
        <p:spPr>
          <a:xfrm>
            <a:off x="5183717" y="987432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178" lvl="0" indent="-431779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354" lvl="1" indent="-406381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532" lvl="2" indent="-380981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709" lvl="3" indent="-355582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5886" lvl="4" indent="-355582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marL="2743062" lvl="5" indent="-3555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240" lvl="6" indent="-3555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418" lvl="7" indent="-3555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594" lvl="8" indent="-3555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11"/>
          <p:cNvSpPr txBox="1">
            <a:spLocks noGrp="1"/>
          </p:cNvSpPr>
          <p:nvPr>
            <p:ph type="body" idx="2"/>
          </p:nvPr>
        </p:nvSpPr>
        <p:spPr>
          <a:xfrm>
            <a:off x="840330" y="2057400"/>
            <a:ext cx="393276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178" lvl="0" indent="-228589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1pPr>
            <a:lvl2pPr marL="914354" lvl="1" indent="-228589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2pPr>
            <a:lvl3pPr marL="1371532" lvl="2" indent="-228589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3pPr>
            <a:lvl4pPr marL="1828709" lvl="3" indent="-228589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4pPr>
            <a:lvl5pPr marL="2285886" lvl="4" indent="-228589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5pPr>
            <a:lvl6pPr marL="2743062" lvl="5" indent="-2285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240" lvl="6" indent="-2285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418" lvl="7" indent="-2285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594" lvl="8" indent="-2285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11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1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1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2"/>
          <p:cNvSpPr txBox="1">
            <a:spLocks noGrp="1"/>
          </p:cNvSpPr>
          <p:nvPr>
            <p:ph type="title"/>
          </p:nvPr>
        </p:nvSpPr>
        <p:spPr>
          <a:xfrm>
            <a:off x="840330" y="457200"/>
            <a:ext cx="393276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2"/>
          <p:cNvSpPr>
            <a:spLocks noGrp="1"/>
          </p:cNvSpPr>
          <p:nvPr>
            <p:ph type="pic" idx="2"/>
          </p:nvPr>
        </p:nvSpPr>
        <p:spPr>
          <a:xfrm>
            <a:off x="5183717" y="987432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8" name="Google Shape;68;p112"/>
          <p:cNvSpPr txBox="1">
            <a:spLocks noGrp="1"/>
          </p:cNvSpPr>
          <p:nvPr>
            <p:ph type="body" idx="1"/>
          </p:nvPr>
        </p:nvSpPr>
        <p:spPr>
          <a:xfrm>
            <a:off x="840330" y="2057400"/>
            <a:ext cx="393276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178" lvl="0" indent="-228589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1pPr>
            <a:lvl2pPr marL="914354" lvl="1" indent="-228589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2pPr>
            <a:lvl3pPr marL="1371532" lvl="2" indent="-228589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3pPr>
            <a:lvl4pPr marL="1828709" lvl="3" indent="-228589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4pPr>
            <a:lvl5pPr marL="2285886" lvl="4" indent="-228589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5pPr>
            <a:lvl6pPr marL="2743062" lvl="5" indent="-2285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240" lvl="6" indent="-2285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418" lvl="7" indent="-2285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594" lvl="8" indent="-2285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2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2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2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3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3"/>
          <p:cNvSpPr txBox="1">
            <a:spLocks noGrp="1"/>
          </p:cNvSpPr>
          <p:nvPr>
            <p:ph type="body" idx="1"/>
          </p:nvPr>
        </p:nvSpPr>
        <p:spPr>
          <a:xfrm rot="5400000">
            <a:off x="4038600" y="-1143000"/>
            <a:ext cx="4114800" cy="103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178" lvl="0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354" lvl="1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532" lvl="2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709" lvl="3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5886" lvl="4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062" lvl="5" indent="-3428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240" lvl="6" indent="-3428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418" lvl="7" indent="-3428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594" lvl="8" indent="-3428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3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3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3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4"/>
          <p:cNvSpPr txBox="1">
            <a:spLocks noGrp="1"/>
          </p:cNvSpPr>
          <p:nvPr>
            <p:ph type="title"/>
          </p:nvPr>
        </p:nvSpPr>
        <p:spPr>
          <a:xfrm rot="5400000">
            <a:off x="7239000" y="2057400"/>
            <a:ext cx="5486400" cy="25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14"/>
          <p:cNvSpPr txBox="1">
            <a:spLocks noGrp="1"/>
          </p:cNvSpPr>
          <p:nvPr>
            <p:ph type="body" idx="1"/>
          </p:nvPr>
        </p:nvSpPr>
        <p:spPr>
          <a:xfrm rot="5400000">
            <a:off x="1955800" y="-431800"/>
            <a:ext cx="5486400" cy="75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178" lvl="0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354" lvl="1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532" lvl="2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709" lvl="3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5886" lvl="4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062" lvl="5" indent="-3428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240" lvl="6" indent="-3428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418" lvl="7" indent="-3428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594" lvl="8" indent="-3428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14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14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14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E6AE4-C96F-4D03-BD9E-B612E6661305}" type="datetimeFigureOut">
              <a:rPr lang="zh-TW" altLang="en-US"/>
              <a:pPr>
                <a:defRPr/>
              </a:pPr>
              <a:t>2025/7/4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3349F-14B8-42A4-B3CA-23CDDE0AAEB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9743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DB6EF-86B4-43E0-9F59-710684D98616}" type="datetimeFigureOut">
              <a:rPr lang="zh-TW" altLang="en-US"/>
              <a:pPr>
                <a:defRPr/>
              </a:pPr>
              <a:t>2025/7/4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B8926-C8E7-4B22-818D-B4738F71F3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5666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6E1FD-5D30-4A10-B5BF-C4F2A310626C}" type="datetimeFigureOut">
              <a:rPr lang="zh-TW" altLang="en-US"/>
              <a:pPr>
                <a:defRPr/>
              </a:pPr>
              <a:t>2025/7/4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A620F-A3F5-4BC4-8125-C4B0A9480B2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3732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E71E0-AC0E-4308-96A0-17CAE941919D}" type="datetimeFigureOut">
              <a:rPr lang="zh-TW" altLang="en-US"/>
              <a:pPr>
                <a:defRPr/>
              </a:pPr>
              <a:t>2025/7/4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D757F-C26E-4BD5-90B2-3F7B48B795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095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/>
          <a:srcRect/>
          <a:tile tx="0" ty="0" sx="100000" sy="100000" flip="none" algn="tl"/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8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Google Shape;11;p38"/>
          <p:cNvSpPr txBox="1">
            <a:spLocks noGrp="1"/>
          </p:cNvSpPr>
          <p:nvPr>
            <p:ph type="body" idx="1"/>
          </p:nvPr>
        </p:nvSpPr>
        <p:spPr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Google Shape;12;p38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Google Shape;13;p38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38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6737E056-DC14-4AC6-BC21-BA72017DE62A}" type="datetimeFigureOut">
              <a:rPr lang="zh-TW" altLang="en-US"/>
              <a:pPr>
                <a:defRPr/>
              </a:pPr>
              <a:t>2025/7/4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6001462-59D6-4D2A-9B09-0733096DAD6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47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17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3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53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70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147" name="Rectangle 3" descr="Slide8"/>
          <p:cNvSpPr>
            <a:spLocks noGrp="1" noChangeAspect="1" noChangeArrowheads="1"/>
          </p:cNvSpPr>
          <p:nvPr isPhoto="1"/>
        </p:nvSpPr>
        <p:spPr bwMode="auto"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074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171" name="Rectangle 3" descr="Slide9"/>
          <p:cNvSpPr>
            <a:spLocks noGrp="1" noChangeAspect="1" noChangeArrowheads="1"/>
          </p:cNvSpPr>
          <p:nvPr isPhoto="1"/>
        </p:nvSpPr>
        <p:spPr bwMode="auto"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510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195" name="Rectangle 3" descr="Slide10"/>
          <p:cNvSpPr>
            <a:spLocks noGrp="1" noChangeAspect="1" noChangeArrowheads="1"/>
          </p:cNvSpPr>
          <p:nvPr isPhoto="1"/>
        </p:nvSpPr>
        <p:spPr bwMode="auto"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181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147" name="Rectangle 3" descr="Slide8"/>
          <p:cNvSpPr>
            <a:spLocks noGrp="1" noChangeAspect="1" noChangeArrowheads="1"/>
          </p:cNvSpPr>
          <p:nvPr isPhoto="1"/>
        </p:nvSpPr>
        <p:spPr bwMode="auto"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59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171" name="Rectangle 3" descr="Slide9"/>
          <p:cNvSpPr>
            <a:spLocks noGrp="1" noChangeAspect="1" noChangeArrowheads="1"/>
          </p:cNvSpPr>
          <p:nvPr isPhoto="1"/>
        </p:nvSpPr>
        <p:spPr bwMode="auto"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242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195" name="Rectangle 3" descr="Slide10"/>
          <p:cNvSpPr>
            <a:spLocks noGrp="1" noChangeAspect="1" noChangeArrowheads="1"/>
          </p:cNvSpPr>
          <p:nvPr isPhoto="1"/>
        </p:nvSpPr>
        <p:spPr bwMode="auto"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96927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14575</TotalTime>
  <Words>0</Words>
  <Application>Microsoft Office PowerPoint</Application>
  <PresentationFormat>Custom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1_Default Design</vt:lpstr>
      <vt:lpstr>自訂設計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Lu-Tao Wang</dc:creator>
  <cp:lastModifiedBy>wangps</cp:lastModifiedBy>
  <cp:revision>754</cp:revision>
  <dcterms:created xsi:type="dcterms:W3CDTF">1999-09-19T02:56:02Z</dcterms:created>
  <dcterms:modified xsi:type="dcterms:W3CDTF">2025-07-04T20:59:11Z</dcterms:modified>
</cp:coreProperties>
</file>